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" initials="U" lastIdx="1" clrIdx="0">
    <p:extLst>
      <p:ext uri="{19B8F6BF-5375-455C-9EA6-DF929625EA0E}">
        <p15:presenceInfo xmlns:p15="http://schemas.microsoft.com/office/powerpoint/2012/main" userId="Utilisa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6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6A7FC-1754-43B5-9083-676209015A1E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09033-69A3-4D61-9ED4-85C0869713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47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21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33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070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9514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47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408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93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194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34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99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59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71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73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31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20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568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79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696639D-8DA9-4A9C-B0B0-6EAABF0EB0B0}" type="datetimeFigureOut">
              <a:rPr lang="fr-FR" smtClean="0"/>
              <a:t>23/07/2019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0A669-D2EE-4407-ABA7-21C6233262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698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18485D-5F97-4F18-B159-7673BD3E4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721" y="1600200"/>
            <a:ext cx="9144000" cy="2387600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Concert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991717-EB75-490A-B1CE-74D4BBE26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060" y="3987801"/>
            <a:ext cx="11576806" cy="2656280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  <a:p>
            <a:r>
              <a:rPr lang="fr-FR" sz="9600" b="1" dirty="0">
                <a:effectLst>
                  <a:outerShdw dist="38100" dir="2700000" algn="bl">
                    <a:schemeClr val="accent5"/>
                  </a:outerShdw>
                </a:effectLst>
              </a:rPr>
              <a:t>VENDREDI 28 JUILLET 2019 20 H 30 – place d’Armes</a:t>
            </a:r>
            <a:endParaRPr lang="fr-FR" sz="9600" dirty="0"/>
          </a:p>
        </p:txBody>
      </p:sp>
      <p:pic>
        <p:nvPicPr>
          <p:cNvPr id="4" name="Image 3" descr="C:\Users\Utilisateur\Desktop\freaks_2_.jpg">
            <a:extLst>
              <a:ext uri="{FF2B5EF4-FFF2-40B4-BE49-F238E27FC236}">
                <a16:creationId xmlns:a16="http://schemas.microsoft.com/office/drawing/2014/main" id="{7C5006E4-206E-46D7-AEDC-9EFFE3D188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407" y="1002665"/>
            <a:ext cx="3981450" cy="29851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5C88D93-B801-49CE-81F3-6A05CDB97939}"/>
              </a:ext>
            </a:extLst>
          </p:cNvPr>
          <p:cNvSpPr txBox="1"/>
          <p:nvPr/>
        </p:nvSpPr>
        <p:spPr>
          <a:xfrm>
            <a:off x="947798" y="1374490"/>
            <a:ext cx="48860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800" b="1" i="1" dirty="0"/>
              <a:t>FREAKS</a:t>
            </a:r>
          </a:p>
        </p:txBody>
      </p:sp>
    </p:spTree>
    <p:extLst>
      <p:ext uri="{BB962C8B-B14F-4D97-AF65-F5344CB8AC3E}">
        <p14:creationId xmlns:p14="http://schemas.microsoft.com/office/powerpoint/2010/main" val="2386186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</TotalTime>
  <Words>12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Concert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Concert</dc:title>
  <dc:creator>Utilisateur</dc:creator>
  <cp:lastModifiedBy>Utilisateur</cp:lastModifiedBy>
  <cp:revision>2</cp:revision>
  <cp:lastPrinted>2019-07-23T11:56:39Z</cp:lastPrinted>
  <dcterms:created xsi:type="dcterms:W3CDTF">2019-07-23T11:51:03Z</dcterms:created>
  <dcterms:modified xsi:type="dcterms:W3CDTF">2019-07-23T12:02:28Z</dcterms:modified>
</cp:coreProperties>
</file>